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3" r:id="rId5"/>
    <p:sldId id="262" r:id="rId6"/>
    <p:sldId id="257" r:id="rId7"/>
    <p:sldId id="256" r:id="rId8"/>
    <p:sldId id="258" r:id="rId9"/>
    <p:sldId id="265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276" autoAdjust="0"/>
    <p:restoredTop sz="94660"/>
  </p:normalViewPr>
  <p:slideViewPr>
    <p:cSldViewPr snapToGrid="0">
      <p:cViewPr varScale="1">
        <p:scale>
          <a:sx n="43" d="100"/>
          <a:sy n="43" d="100"/>
        </p:scale>
        <p:origin x="248" y="1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E0CFA-8287-4C8D-9C88-D8D989837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12C94B-42F1-43BA-AA9F-143F6615D7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6A582-9305-4F7F-A0A7-1E77E3099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ADEED-73B5-481E-B3C6-527C51F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278D9-37F5-4693-8670-425D383A7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549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EEBEE-6907-4F14-A43C-F48CF01DC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9593D5-6999-469D-BEFB-7B8D83BDE1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ECE3B-9F98-4605-9ED3-838DE5C79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CD6A3-8250-4266-8890-0AC65C030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155C9-4687-4B0B-B1E8-F7AB9BFD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04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9BDD13-435C-45F0-9388-EAED7F295B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29077-494A-4C29-A1FC-F055E488E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C5B48-A48B-4B99-8606-C6F9E1E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5931A-A0F8-4D4F-89D6-F8D41A300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DE4CA-74E3-4D4C-AD28-44DBA74B3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186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F902F-6A94-4457-9134-C05E6699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CB601-3C15-46D7-A048-793486C28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000A3-21DD-44C3-9D59-F67F5B0AE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8F28A-C364-48AA-BD50-80A9E13E0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24BBA-572D-4A41-AC26-6C36253A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966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22646-AE2F-4C71-9A11-DD550D51C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20CA8-E592-414B-9DED-F3C161637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F0623-33B5-4F05-A46B-4BA23F05C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E9777-8EB8-4A5F-8712-26D69012E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8E234-79CC-47FF-A59A-C2C81279E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6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1BE57-11A4-4B11-9819-26714EB7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B24B7-9B34-4316-BDA9-E3631061E1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27AEF-226B-4873-A3A0-6EADE4C3B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5686A-25A4-4A64-A746-EEFDB446F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ABBDD-125F-4354-9C20-50EC9027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B0E5A-A47A-4EBF-A865-B28891FA5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750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E924D-FE7C-42CF-A0A7-433D7384A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9997A-3B11-4FA1-9FEE-E0687DA91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36FA1-B187-40E5-A829-26A39F070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9F1EA4-E83A-44BA-A68A-29FF282C9A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8D1610-C97A-40C0-9677-1B9909E593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80A96C-9371-4C56-A519-72392DE83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A9FCF-6E8F-4AED-91DA-E9D04B54F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0DFA0-D15E-46D7-844E-5FD419E29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123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DC9C9-6C14-4633-A271-C183E3237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05C444-E9FE-40CC-B644-727053463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D427E2-CBB5-4C0C-A89C-07F41F0FA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E7722D-C544-4A2F-BE56-F1EF2B819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545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3D3CFD-872D-465B-B531-D1B7309E1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F7B3D8-1C46-4F19-9963-4D9721322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A6F35-EE30-4F31-AF44-894246937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934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E24C3-F364-436E-9D25-2717BAF9B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FC4B8-30AD-4C1D-8174-13584376B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EB78FB-FAC6-4367-96A1-A409CF53A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08E68A-D70E-4208-A2DE-E93C3F129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A3611-0155-4B7F-A90A-10FABB94F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BECCB-7DFB-4C5D-87A6-EEBBBA204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981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1B6C1-92F4-4B34-A683-CC0922965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83C286-51BE-4EB2-AE23-60C9254AD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F04445-5ED8-4816-880B-86433703FB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77DFA-ACBF-4B72-9607-63A45FEFF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BF848-529E-4787-AD24-08566F610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B8BC88-F40E-43C2-BA28-5B53349C8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1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6308B6-1CE9-4A15-9DF0-2491CD64F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1CA0C-FFE0-47B6-BE7C-52B942C32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E667A-4CDE-4803-903F-56F50C26A8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3FCE2-0AF9-4F08-871D-9D0AB96794E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469DA-D4EC-4F03-A25D-CCE8ECC96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45BCD-7D2F-4AAB-8929-BE77EC320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AD897-A978-4F50-B8BC-50D09BC01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55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file:////var/folders/mp/5bpgsm716x9cx21ttvzpxstw0000gn/T/com.microsoft.Word/WebArchiveCopyPasteTempFiles/chloroplast-sem-dr-david-furness-keele-university.jp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file:////var/folders/mp/5bpgsm716x9cx21ttvzpxstw0000gn/T/com.microsoft.Word/WebArchiveCopyPasteTempFiles/20140327-234715.jpg" TargetMode="Externa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a costume&#10;&#10;Description automatically generated">
            <a:extLst>
              <a:ext uri="{FF2B5EF4-FFF2-40B4-BE49-F238E27FC236}">
                <a16:creationId xmlns:a16="http://schemas.microsoft.com/office/drawing/2014/main" id="{D3E69774-37B9-3645-82B7-34030DD45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4073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E46565-B227-B742-8C5C-4EDEDFA3C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8365" y="2895077"/>
            <a:ext cx="9144000" cy="1067846"/>
          </a:xfrm>
          <a:solidFill>
            <a:schemeClr val="accent1">
              <a:lumMod val="60000"/>
              <a:lumOff val="40000"/>
              <a:alpha val="68000"/>
            </a:schemeClr>
          </a:solidFill>
          <a:ln>
            <a:noFill/>
          </a:ln>
        </p:spPr>
        <p:txBody>
          <a:bodyPr/>
          <a:lstStyle/>
          <a:p>
            <a:r>
              <a:rPr lang="en-US" dirty="0">
                <a:latin typeface="Samsung Sans" panose="020B0503020203020204" pitchFamily="34" charset="0"/>
                <a:ea typeface="Samsung Sans" panose="020B0503020203020204" pitchFamily="34" charset="0"/>
              </a:rPr>
              <a:t>The Last </a:t>
            </a:r>
            <a:r>
              <a:rPr lang="en-US" dirty="0" err="1">
                <a:latin typeface="Samsung Sans" panose="020B0503020203020204" pitchFamily="34" charset="0"/>
                <a:ea typeface="Samsung Sans" panose="020B0503020203020204" pitchFamily="34" charset="0"/>
              </a:rPr>
              <a:t>Cyborgian</a:t>
            </a:r>
            <a:r>
              <a:rPr lang="en-US" dirty="0">
                <a:latin typeface="Samsung Sans" panose="020B0503020203020204" pitchFamily="34" charset="0"/>
                <a:ea typeface="Samsung Sans" panose="020B0503020203020204" pitchFamily="34" charset="0"/>
              </a:rPr>
              <a:t> Plant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39177F-7AD8-F84D-AA9A-D1BCA1153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0543" y="4554799"/>
            <a:ext cx="3490913" cy="8556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Progress Report 1</a:t>
            </a:r>
          </a:p>
          <a:p>
            <a:r>
              <a:rPr lang="en-US" dirty="0" err="1"/>
              <a:t>Jie</a:t>
            </a:r>
            <a:r>
              <a:rPr lang="en-US" dirty="0"/>
              <a:t> Guan</a:t>
            </a:r>
          </a:p>
        </p:txBody>
      </p:sp>
    </p:spTree>
    <p:extLst>
      <p:ext uri="{BB962C8B-B14F-4D97-AF65-F5344CB8AC3E}">
        <p14:creationId xmlns:p14="http://schemas.microsoft.com/office/powerpoint/2010/main" val="267896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ooden table&#10;&#10;Description automatically generated">
            <a:extLst>
              <a:ext uri="{FF2B5EF4-FFF2-40B4-BE49-F238E27FC236}">
                <a16:creationId xmlns:a16="http://schemas.microsoft.com/office/drawing/2014/main" id="{7139D509-1FB8-8445-B45F-3272D11508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33"/>
          <a:stretch/>
        </p:blipFill>
        <p:spPr>
          <a:xfrm>
            <a:off x="3079626" y="893350"/>
            <a:ext cx="6032747" cy="57646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DF81D10-380B-8B4D-A86A-67C90B2D2BF9}"/>
              </a:ext>
            </a:extLst>
          </p:cNvPr>
          <p:cNvSpPr>
            <a:spLocks noGrp="1"/>
          </p:cNvSpPr>
          <p:nvPr/>
        </p:nvSpPr>
        <p:spPr>
          <a:xfrm>
            <a:off x="3300414" y="-42863"/>
            <a:ext cx="9967912" cy="893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Golden Acrylic – Mental Feeling Exploration</a:t>
            </a:r>
          </a:p>
        </p:txBody>
      </p:sp>
    </p:spTree>
    <p:extLst>
      <p:ext uri="{BB962C8B-B14F-4D97-AF65-F5344CB8AC3E}">
        <p14:creationId xmlns:p14="http://schemas.microsoft.com/office/powerpoint/2010/main" val="160674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E732CDA-661F-7743-90D4-BA690D9A2837}"/>
              </a:ext>
            </a:extLst>
          </p:cNvPr>
          <p:cNvSpPr txBox="1">
            <a:spLocks/>
          </p:cNvSpPr>
          <p:nvPr/>
        </p:nvSpPr>
        <p:spPr>
          <a:xfrm>
            <a:off x="2611438" y="2766218"/>
            <a:ext cx="78470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latin typeface="Samsung Sans" panose="020B0503020203020204" pitchFamily="34" charset="0"/>
                <a:ea typeface="Samsung Sans" panose="020B0503020203020204" pitchFamily="34" charset="0"/>
              </a:rPr>
              <a:t>Context Research</a:t>
            </a:r>
          </a:p>
        </p:txBody>
      </p:sp>
    </p:spTree>
    <p:extLst>
      <p:ext uri="{BB962C8B-B14F-4D97-AF65-F5344CB8AC3E}">
        <p14:creationId xmlns:p14="http://schemas.microsoft.com/office/powerpoint/2010/main" val="1162488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14ED48-BB6F-8A42-85D7-D758EA3BDA54}"/>
              </a:ext>
            </a:extLst>
          </p:cNvPr>
          <p:cNvSpPr/>
          <p:nvPr/>
        </p:nvSpPr>
        <p:spPr>
          <a:xfrm>
            <a:off x="962025" y="366623"/>
            <a:ext cx="969645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6400" indent="-406400"/>
            <a:r>
              <a:rPr lang="en-CA" sz="2800" dirty="0"/>
              <a:t>[1]	G. Burrell, “Modernism, Post Modernism and Organizational Analysis 2: The Contribution of Michel Foucault,” </a:t>
            </a:r>
            <a:r>
              <a:rPr lang="en-CA" sz="2800" i="1" dirty="0"/>
              <a:t>Organ. Stud.</a:t>
            </a:r>
            <a:r>
              <a:rPr lang="en-CA" sz="2800" dirty="0"/>
              <a:t>, vol. 9, no. 2, pp. 221–235, 1988.</a:t>
            </a:r>
          </a:p>
          <a:p>
            <a:pPr marL="406400" indent="-406400"/>
            <a:r>
              <a:rPr lang="en-CA" sz="2800" dirty="0"/>
              <a:t>[2]	A. Giddens, “Modernism and Post-Modernism,” </a:t>
            </a:r>
            <a:r>
              <a:rPr lang="en-CA" sz="2800" i="1" dirty="0"/>
              <a:t>New Ger. Crit.</a:t>
            </a:r>
            <a:r>
              <a:rPr lang="en-CA" sz="2800" dirty="0"/>
              <a:t>, no. 22, p. 15, 1981.</a:t>
            </a:r>
          </a:p>
          <a:p>
            <a:pPr marL="406400" indent="-406400"/>
            <a:r>
              <a:rPr lang="en-CA" sz="2800" dirty="0"/>
              <a:t>[3]	N. Bostrom, “Ethical Issues for the Twenty-First Century: Transhumanist Values,” </a:t>
            </a:r>
            <a:r>
              <a:rPr lang="en-CA" sz="2800" i="1" dirty="0"/>
              <a:t>J. Philos. Res.</a:t>
            </a:r>
            <a:r>
              <a:rPr lang="en-CA" sz="2800" dirty="0"/>
              <a:t>, vol. 30, no. Special Issue, pp. 3–14, 2005.</a:t>
            </a:r>
          </a:p>
          <a:p>
            <a:pPr marL="406400" indent="-406400"/>
            <a:r>
              <a:rPr lang="en-CA" sz="2800" dirty="0"/>
              <a:t>[4]	D. Haraway, “A Cyborg Manifesto: Science, Technology, and Socialist-Feminism in the Late 20th Century,” in </a:t>
            </a:r>
            <a:r>
              <a:rPr lang="en-CA" sz="2800" i="1" dirty="0"/>
              <a:t>The International Handbook of Virtual Learning Environments</a:t>
            </a:r>
            <a:r>
              <a:rPr lang="en-CA" sz="2800" dirty="0"/>
              <a:t>, 2007, pp. 117–158.</a:t>
            </a:r>
          </a:p>
          <a:p>
            <a:pPr marL="406400" indent="-406400"/>
            <a:r>
              <a:rPr lang="en-CA" sz="2800" dirty="0"/>
              <a:t>[5]	K. Warwick, “Cyborg morals, cyborg values, cyborg ethics,” 2003.</a:t>
            </a:r>
            <a:endParaRPr lang="en-CA" sz="2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30467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862E17-22CF-5840-9AAD-B8857F16B2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1" b="16073"/>
          <a:stretch/>
        </p:blipFill>
        <p:spPr>
          <a:xfrm>
            <a:off x="3016660" y="796227"/>
            <a:ext cx="5661279" cy="28187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6F0678-6CC6-9346-8B22-FF203CD3B0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816" y="3728786"/>
            <a:ext cx="4593934" cy="2818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3D19B6-71CA-7044-9229-251756215E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833" y="3728786"/>
            <a:ext cx="2980841" cy="281876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729E52B-F741-B947-8EA1-B1D781B67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7931"/>
            <a:ext cx="10515600" cy="1325563"/>
          </a:xfrm>
        </p:spPr>
        <p:txBody>
          <a:bodyPr/>
          <a:lstStyle/>
          <a:p>
            <a:r>
              <a:rPr lang="en-US" dirty="0"/>
              <a:t>What I Did on Last Semester </a:t>
            </a:r>
          </a:p>
        </p:txBody>
      </p:sp>
    </p:spTree>
    <p:extLst>
      <p:ext uri="{BB962C8B-B14F-4D97-AF65-F5344CB8AC3E}">
        <p14:creationId xmlns:p14="http://schemas.microsoft.com/office/powerpoint/2010/main" val="51795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5C7FB-533C-8E44-A138-F78EFE013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62AF9-DA90-A646-85E9-5843CCDBB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Improve the Visual Element:</a:t>
            </a:r>
            <a:endParaRPr lang="en-CA" dirty="0"/>
          </a:p>
          <a:p>
            <a:pPr lvl="0"/>
            <a:r>
              <a:rPr lang="en-US" dirty="0"/>
              <a:t>The cell elements will be presented as chloroplast, which operates photosynthesis to convert the energy from sunlight into energy for plant.(Done)</a:t>
            </a:r>
          </a:p>
          <a:p>
            <a:r>
              <a:rPr lang="en-US" dirty="0"/>
              <a:t>The box, a stage for presenting and containing the cyborg plant, need to be futurist texture.(In Process)</a:t>
            </a:r>
          </a:p>
          <a:p>
            <a:r>
              <a:rPr lang="en-US" dirty="0"/>
              <a:t>Context Research(In Process)</a:t>
            </a:r>
            <a:endParaRPr lang="en-CA" dirty="0"/>
          </a:p>
          <a:p>
            <a:pPr lvl="0"/>
            <a:r>
              <a:rPr lang="en-US" dirty="0"/>
              <a:t>The virtual elements on the plant to enhance the feeling of cyborg, as well as hybrid virtual and physical object.(No Idea)</a:t>
            </a:r>
            <a:endParaRPr lang="en-C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946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0F5A9C2-AC93-8543-BB80-3BE718692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288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>
                <a:latin typeface="Samsung Sans" panose="020B0503020203020204" pitchFamily="34" charset="0"/>
                <a:ea typeface="Samsung Sans" panose="020B0503020203020204" pitchFamily="34" charset="0"/>
              </a:rPr>
              <a:t>Plant Cell Exploration</a:t>
            </a:r>
          </a:p>
        </p:txBody>
      </p:sp>
    </p:spTree>
    <p:extLst>
      <p:ext uri="{BB962C8B-B14F-4D97-AF65-F5344CB8AC3E}">
        <p14:creationId xmlns:p14="http://schemas.microsoft.com/office/powerpoint/2010/main" val="916261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D92E94-B3A4-A64D-B9F9-7D9A0A2FFA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687" b="43300"/>
          <a:stretch/>
        </p:blipFill>
        <p:spPr>
          <a:xfrm>
            <a:off x="225425" y="591343"/>
            <a:ext cx="3472683" cy="347114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F013BE3-308A-4546-99C7-FA039F293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425" y="0"/>
            <a:ext cx="10515600" cy="1325563"/>
          </a:xfrm>
        </p:spPr>
        <p:txBody>
          <a:bodyPr/>
          <a:lstStyle/>
          <a:p>
            <a:r>
              <a:rPr lang="en-US" dirty="0"/>
              <a:t>Plant Cell Study</a:t>
            </a:r>
          </a:p>
        </p:txBody>
      </p:sp>
      <p:pic>
        <p:nvPicPr>
          <p:cNvPr id="12" name="Picture 11" descr="A picture containing room, food&#10;&#10;Description automatically generated">
            <a:extLst>
              <a:ext uri="{FF2B5EF4-FFF2-40B4-BE49-F238E27FC236}">
                <a16:creationId xmlns:a16="http://schemas.microsoft.com/office/drawing/2014/main" id="{72D0D80A-98D5-F448-B992-F6A6B34C9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937" y="1156759"/>
            <a:ext cx="4840957" cy="51098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A12915C-65A7-4B4F-84FF-93ADD7652916}"/>
              </a:ext>
            </a:extLst>
          </p:cNvPr>
          <p:cNvSpPr txBox="1"/>
          <p:nvPr/>
        </p:nvSpPr>
        <p:spPr>
          <a:xfrm>
            <a:off x="457200" y="4186238"/>
            <a:ext cx="3286125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Chloroplast:</a:t>
            </a:r>
            <a:endParaRPr lang="en-CA" sz="1200" dirty="0"/>
          </a:p>
          <a:p>
            <a:r>
              <a:rPr lang="en-US" sz="1200" dirty="0"/>
              <a:t>An elongated or disc-shaped organelle containing chlorophyll. Photosynthesis (in which energy from sunlight is converted into chemical energy – food) takes place in the chloroplasts.</a:t>
            </a:r>
            <a:endParaRPr lang="en-CA" sz="1200" dirty="0"/>
          </a:p>
          <a:p>
            <a:r>
              <a:rPr lang="en-US" sz="1200" dirty="0"/>
              <a:t> </a:t>
            </a:r>
            <a:endParaRPr lang="en-CA" sz="1200" dirty="0"/>
          </a:p>
          <a:p>
            <a:r>
              <a:rPr lang="en-US" sz="1200" dirty="0"/>
              <a:t>Chlorophyll:</a:t>
            </a:r>
            <a:endParaRPr lang="en-CA" sz="1200" dirty="0"/>
          </a:p>
          <a:p>
            <a:r>
              <a:rPr lang="en-US" sz="1200" dirty="0"/>
              <a:t>Chlorophyll is a molecule that can use light energy from sunlight to turn water and carbon dioxide gas into sugar and</a:t>
            </a:r>
            <a:endParaRPr lang="en-CA" sz="1200" dirty="0"/>
          </a:p>
          <a:p>
            <a:r>
              <a:rPr lang="en-US" sz="1200" dirty="0"/>
              <a:t>oxygen (this process is called photosynthesis). Chlorophyll is magnesium based and is usually green.</a:t>
            </a:r>
            <a:endParaRPr lang="en-CA" sz="1200" dirty="0"/>
          </a:p>
          <a:p>
            <a:endParaRPr lang="en-US" dirty="0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15D63A7A-1824-F243-AA68-F40B1AC829E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901112" y="591343"/>
            <a:ext cx="627507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5" descr="Related image">
            <a:extLst>
              <a:ext uri="{FF2B5EF4-FFF2-40B4-BE49-F238E27FC236}">
                <a16:creationId xmlns:a16="http://schemas.microsoft.com/office/drawing/2014/main" id="{686ACB8C-9E32-5D41-A289-F2AD1354A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6633" y="1667224"/>
            <a:ext cx="3273147" cy="216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4">
            <a:extLst>
              <a:ext uri="{FF2B5EF4-FFF2-40B4-BE49-F238E27FC236}">
                <a16:creationId xmlns:a16="http://schemas.microsoft.com/office/drawing/2014/main" id="{08D079B7-BA5F-8D46-88EB-3E51F51695A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-1"/>
            <a:ext cx="1161829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4" descr="Related image">
            <a:extLst>
              <a:ext uri="{FF2B5EF4-FFF2-40B4-BE49-F238E27FC236}">
                <a16:creationId xmlns:a16="http://schemas.microsoft.com/office/drawing/2014/main" id="{E2E1C301-7C9A-1145-9F78-083ED2373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894" y="3962196"/>
            <a:ext cx="3257190" cy="2304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373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86F5D7-590D-4EC8-863A-4D5CF4AF7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17" y="969715"/>
            <a:ext cx="3988965" cy="26593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7C706F-5C2B-450A-8F77-24C302AC3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17" y="3905075"/>
            <a:ext cx="3988965" cy="26593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49667C-9C83-4562-BC0A-07631D90E9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3023" y="1752954"/>
            <a:ext cx="6465260" cy="408185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F013BE3-308A-4546-99C7-FA039F2936C7}"/>
              </a:ext>
            </a:extLst>
          </p:cNvPr>
          <p:cNvSpPr>
            <a:spLocks noGrp="1"/>
          </p:cNvSpPr>
          <p:nvPr/>
        </p:nvSpPr>
        <p:spPr>
          <a:xfrm>
            <a:off x="395287" y="-14843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3D Modeling</a:t>
            </a:r>
          </a:p>
        </p:txBody>
      </p:sp>
    </p:spTree>
    <p:extLst>
      <p:ext uri="{BB962C8B-B14F-4D97-AF65-F5344CB8AC3E}">
        <p14:creationId xmlns:p14="http://schemas.microsoft.com/office/powerpoint/2010/main" val="2241886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E24C93-1219-4457-9467-CDD2F945F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664" y="839044"/>
            <a:ext cx="2883429" cy="28328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3806EB-0DF2-4DF1-9348-05EFFA5BA3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115" y="375781"/>
            <a:ext cx="3404520" cy="34045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681325-F68E-43F5-BBB0-27D6B712EE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422" y="3780301"/>
            <a:ext cx="5023020" cy="28774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78E61B-52AB-4C1A-977A-5A2FEA623C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499" y="3780301"/>
            <a:ext cx="4822923" cy="287741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F013BE3-308A-4546-99C7-FA039F2936C7}"/>
              </a:ext>
            </a:extLst>
          </p:cNvPr>
          <p:cNvSpPr>
            <a:spLocks noGrp="1"/>
          </p:cNvSpPr>
          <p:nvPr/>
        </p:nvSpPr>
        <p:spPr>
          <a:xfrm>
            <a:off x="600076" y="-54306"/>
            <a:ext cx="9967912" cy="893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Texturing</a:t>
            </a:r>
          </a:p>
        </p:txBody>
      </p:sp>
    </p:spTree>
    <p:extLst>
      <p:ext uri="{BB962C8B-B14F-4D97-AF65-F5344CB8AC3E}">
        <p14:creationId xmlns:p14="http://schemas.microsoft.com/office/powerpoint/2010/main" val="4164761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21AB14-9BF3-4BDE-B23E-E664DD5B8F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40" y="809792"/>
            <a:ext cx="6655616" cy="281393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41A7B4-8B18-4902-825F-E72C309E32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487" y="3962530"/>
            <a:ext cx="5603208" cy="275764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B841925-425F-D74A-A360-095E45842707}"/>
              </a:ext>
            </a:extLst>
          </p:cNvPr>
          <p:cNvSpPr>
            <a:spLocks noGrp="1"/>
          </p:cNvSpPr>
          <p:nvPr/>
        </p:nvSpPr>
        <p:spPr>
          <a:xfrm>
            <a:off x="600076" y="-54306"/>
            <a:ext cx="9967912" cy="893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The View in Unity</a:t>
            </a:r>
          </a:p>
        </p:txBody>
      </p:sp>
    </p:spTree>
    <p:extLst>
      <p:ext uri="{BB962C8B-B14F-4D97-AF65-F5344CB8AC3E}">
        <p14:creationId xmlns:p14="http://schemas.microsoft.com/office/powerpoint/2010/main" val="2801698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AFC7976-974F-1B40-8EAE-F583AE64F9BC}"/>
              </a:ext>
            </a:extLst>
          </p:cNvPr>
          <p:cNvSpPr txBox="1">
            <a:spLocks/>
          </p:cNvSpPr>
          <p:nvPr/>
        </p:nvSpPr>
        <p:spPr>
          <a:xfrm>
            <a:off x="3497263" y="23804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latin typeface="Samsung Sans" panose="020B0503020203020204" pitchFamily="34" charset="0"/>
                <a:ea typeface="Samsung Sans" panose="020B0503020203020204" pitchFamily="34" charset="0"/>
              </a:rPr>
              <a:t>Box Painting</a:t>
            </a:r>
          </a:p>
        </p:txBody>
      </p:sp>
    </p:spTree>
    <p:extLst>
      <p:ext uri="{BB962C8B-B14F-4D97-AF65-F5344CB8AC3E}">
        <p14:creationId xmlns:p14="http://schemas.microsoft.com/office/powerpoint/2010/main" val="3325150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365</Words>
  <Application>Microsoft Macintosh PowerPoint</Application>
  <PresentationFormat>Widescreen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Samsung Sans</vt:lpstr>
      <vt:lpstr>Office Theme</vt:lpstr>
      <vt:lpstr>The Last Cyborgian Plant</vt:lpstr>
      <vt:lpstr>What I Did on Last Semester </vt:lpstr>
      <vt:lpstr>Next Step</vt:lpstr>
      <vt:lpstr>Plant Cell Exploration</vt:lpstr>
      <vt:lpstr>Plant Cell Study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guan jie</dc:creator>
  <cp:lastModifiedBy>Jie Guan</cp:lastModifiedBy>
  <cp:revision>10</cp:revision>
  <dcterms:created xsi:type="dcterms:W3CDTF">2020-01-18T19:10:49Z</dcterms:created>
  <dcterms:modified xsi:type="dcterms:W3CDTF">2020-01-19T19:59:08Z</dcterms:modified>
</cp:coreProperties>
</file>

<file path=docProps/thumbnail.jpeg>
</file>